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EA90E-5F1B-4B5A-A993-7EFC0CC241B2}" v="1" dt="2020-01-28T14:45:46.246"/>
    <p1510:client id="{8281E463-ED22-4CF1-BEAF-FE2488E8F33E}" v="200" dt="2020-01-30T09:26:11.808"/>
    <p1510:client id="{DF52F3D7-3E64-4D0A-8D0C-99310D01D027}" v="2" dt="2020-02-12T21:40:19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S::p.cup@helicon.nl::acdf420d-3d1b-463e-9173-44ff0cd1b36a" providerId="AD" clId="Web-{DF52F3D7-3E64-4D0A-8D0C-99310D01D027}"/>
    <pc:docChg chg="addSld delSld">
      <pc:chgData name="Pascalle Cup" userId="S::p.cup@helicon.nl::acdf420d-3d1b-463e-9173-44ff0cd1b36a" providerId="AD" clId="Web-{DF52F3D7-3E64-4D0A-8D0C-99310D01D027}" dt="2020-02-12T21:40:19.446" v="1"/>
      <pc:docMkLst>
        <pc:docMk/>
      </pc:docMkLst>
      <pc:sldChg chg="add del replId">
        <pc:chgData name="Pascalle Cup" userId="S::p.cup@helicon.nl::acdf420d-3d1b-463e-9173-44ff0cd1b36a" providerId="AD" clId="Web-{DF52F3D7-3E64-4D0A-8D0C-99310D01D027}" dt="2020-02-12T21:40:19.446" v="1"/>
        <pc:sldMkLst>
          <pc:docMk/>
          <pc:sldMk cId="1039728239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s://www.sdgnederland.n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www.oecdbetterlifeindex.org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751163"/>
            <a:ext cx="3997378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Je kunt informatie verzamelen en op waarde schatten. 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kunt de SDG koppelen aan de specialisatie Lifestyle.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kunt de </a:t>
            </a:r>
            <a:r>
              <a:rPr lang="nl-NL" sz="1100" dirty="0" err="1">
                <a:ea typeface="Calibri" pitchFamily="34" charset="0"/>
                <a:cs typeface="Arial" charset="0"/>
              </a:rPr>
              <a:t>Better</a:t>
            </a:r>
            <a:r>
              <a:rPr lang="nl-NL" sz="1100" dirty="0">
                <a:ea typeface="Calibri" pitchFamily="34" charset="0"/>
                <a:cs typeface="Arial" charset="0"/>
              </a:rPr>
              <a:t> Life Index koppelen aan de specialisatie Lifestyle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kunt verantwoording afleggen over hoe in jouw visie de SDG en de </a:t>
            </a:r>
            <a:r>
              <a:rPr lang="nl-NL" sz="1100" dirty="0" err="1">
                <a:ea typeface="Calibri" pitchFamily="34" charset="0"/>
                <a:cs typeface="Arial" charset="0"/>
              </a:rPr>
              <a:t>Better</a:t>
            </a:r>
            <a:r>
              <a:rPr lang="nl-NL" sz="1100" dirty="0">
                <a:ea typeface="Calibri" pitchFamily="34" charset="0"/>
                <a:cs typeface="Arial" charset="0"/>
              </a:rPr>
              <a:t> Life Index worden gewaarborgd in de stad van de toekomst.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4527" y="2199975"/>
            <a:ext cx="3997378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Een document met daarin: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De koppeling en toelichting van minimaal 2 </a:t>
            </a:r>
            <a:r>
              <a:rPr lang="nl-NL" sz="1100" dirty="0" err="1">
                <a:ea typeface="Calibri" pitchFamily="34" charset="0"/>
                <a:cs typeface="Arial" charset="0"/>
              </a:rPr>
              <a:t>Sustainable</a:t>
            </a:r>
            <a:r>
              <a:rPr lang="nl-NL" sz="1100" dirty="0">
                <a:ea typeface="Calibri" pitchFamily="34" charset="0"/>
                <a:cs typeface="Arial" charset="0"/>
              </a:rPr>
              <a:t> Development Goals en haar subdoelen met Lifestyle.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De koppeling en toelichting van minimaal 2 </a:t>
            </a:r>
            <a:r>
              <a:rPr lang="nl-NL" sz="1100" dirty="0" err="1">
                <a:ea typeface="Calibri" pitchFamily="34" charset="0"/>
                <a:cs typeface="Arial" charset="0"/>
              </a:rPr>
              <a:t>Better</a:t>
            </a:r>
            <a:r>
              <a:rPr lang="nl-NL" sz="1100" dirty="0">
                <a:ea typeface="Calibri" pitchFamily="34" charset="0"/>
                <a:cs typeface="Arial" charset="0"/>
              </a:rPr>
              <a:t> Life Indicatoren met Lifestyle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Een verantwoording met daarin maatregelen die jij gaat treffen om ervoor te zorgen dat jouw stad van de toekomst voldoet aan de gekozen SDG en </a:t>
            </a:r>
            <a:r>
              <a:rPr lang="nl-NL" sz="1100" dirty="0" err="1">
                <a:ea typeface="Calibri" pitchFamily="34" charset="0"/>
                <a:cs typeface="Arial" charset="0"/>
              </a:rPr>
              <a:t>Better</a:t>
            </a:r>
            <a:r>
              <a:rPr lang="nl-NL" sz="1100" dirty="0">
                <a:ea typeface="Calibri" pitchFamily="34" charset="0"/>
                <a:cs typeface="Arial" charset="0"/>
              </a:rPr>
              <a:t> Life Indicatoren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4527" y="3959336"/>
            <a:ext cx="3997378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Ga op zoek naar informatie over de </a:t>
            </a:r>
            <a:r>
              <a:rPr lang="nl-NL" sz="1100" dirty="0" err="1">
                <a:ea typeface="Calibri" pitchFamily="34" charset="0"/>
                <a:cs typeface="Arial" charset="0"/>
              </a:rPr>
              <a:t>Sustainable</a:t>
            </a:r>
            <a:r>
              <a:rPr lang="nl-NL" sz="1100" dirty="0">
                <a:ea typeface="Calibri" pitchFamily="34" charset="0"/>
                <a:cs typeface="Arial" charset="0"/>
              </a:rPr>
              <a:t> Development Goals en de onderliggende subdoelen.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Ga op zoek naar informatie over de </a:t>
            </a:r>
            <a:r>
              <a:rPr lang="nl-NL" sz="1100" dirty="0" err="1">
                <a:ea typeface="Calibri" pitchFamily="34" charset="0"/>
                <a:cs typeface="Arial" charset="0"/>
              </a:rPr>
              <a:t>Better</a:t>
            </a:r>
            <a:r>
              <a:rPr lang="nl-NL" sz="1100" dirty="0">
                <a:ea typeface="Calibri" pitchFamily="34" charset="0"/>
                <a:cs typeface="Arial" charset="0"/>
              </a:rPr>
              <a:t> Life Indicatoren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Maak een selectie van minimaal 2 </a:t>
            </a:r>
            <a:r>
              <a:rPr lang="nl-NL" sz="1100" dirty="0" err="1">
                <a:ea typeface="Calibri" pitchFamily="34" charset="0"/>
                <a:cs typeface="Arial" charset="0"/>
              </a:rPr>
              <a:t>SDG’s</a:t>
            </a:r>
            <a:r>
              <a:rPr lang="nl-NL" sz="1100" dirty="0">
                <a:ea typeface="Calibri" pitchFamily="34" charset="0"/>
                <a:cs typeface="Arial" charset="0"/>
              </a:rPr>
              <a:t> en 2 </a:t>
            </a:r>
            <a:r>
              <a:rPr lang="nl-NL" sz="1100" dirty="0" err="1">
                <a:ea typeface="Calibri" pitchFamily="34" charset="0"/>
                <a:cs typeface="Arial" charset="0"/>
              </a:rPr>
              <a:t>Better</a:t>
            </a:r>
            <a:r>
              <a:rPr lang="nl-NL" sz="1100" dirty="0">
                <a:ea typeface="Calibri" pitchFamily="34" charset="0"/>
                <a:cs typeface="Arial" charset="0"/>
              </a:rPr>
              <a:t> Life Indicatoren.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/>
              </a:rPr>
              <a:t>Werk per gekozen SDG en </a:t>
            </a:r>
            <a:r>
              <a:rPr lang="nl-NL" sz="1100" dirty="0" err="1">
                <a:ea typeface="Calibri" pitchFamily="34" charset="0"/>
                <a:cs typeface="Arial"/>
              </a:rPr>
              <a:t>Better</a:t>
            </a:r>
            <a:r>
              <a:rPr lang="nl-NL" sz="1100" dirty="0">
                <a:ea typeface="Calibri" pitchFamily="34" charset="0"/>
                <a:cs typeface="Arial"/>
              </a:rPr>
              <a:t> Life Indicator uit wat de koppeling is met Lifestyle en neem daarin zowel de fysieke als de sociale kant mee. 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/>
              </a:rPr>
              <a:t>Welke maatregelen ga jij treffen om de SDG en </a:t>
            </a:r>
            <a:r>
              <a:rPr lang="nl-NL" sz="1100" dirty="0" err="1">
                <a:ea typeface="Calibri" pitchFamily="34" charset="0"/>
                <a:cs typeface="Arial"/>
              </a:rPr>
              <a:t>Better</a:t>
            </a:r>
            <a:r>
              <a:rPr lang="nl-NL" sz="1100" dirty="0">
                <a:ea typeface="Calibri" pitchFamily="34" charset="0"/>
                <a:cs typeface="Arial"/>
              </a:rPr>
              <a:t> Life Indicatoren te waarborgen in de stad van de toekomst en verantwoord dat. 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Denk aan een bronvermelding.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75119" y="779767"/>
            <a:ext cx="3500438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/>
              <a:t>Deze opdracht maak je alleen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Versie 1 01-03-2020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Versie 2 15-03-2020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1995" y="2581666"/>
            <a:ext cx="350725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LS </a:t>
            </a:r>
            <a:r>
              <a:rPr lang="nl-NL" sz="1100" dirty="0">
                <a:ea typeface="Calibri" pitchFamily="34" charset="0"/>
                <a:cs typeface="Arial" charset="0"/>
              </a:rPr>
              <a:t>lessen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1995" y="3420134"/>
            <a:ext cx="3500438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Behandelde lesstof, VLC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  <a:hlinkClick r:id="rId3"/>
              </a:rPr>
              <a:t>https://www.sdgnederland.nl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  <a:hlinkClick r:id="rId4"/>
              </a:rPr>
              <a:t>http://www.oecdbetterlifeindex.org</a:t>
            </a:r>
            <a:r>
              <a:rPr lang="nl-NL" sz="1100" dirty="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75074"/>
            <a:ext cx="8028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400" dirty="0">
                <a:latin typeface="Calibri" pitchFamily="34" charset="0"/>
              </a:rPr>
              <a:t>1920_SVT_4_LS SDG en </a:t>
            </a:r>
            <a:r>
              <a:rPr lang="nl-NL" sz="2400" dirty="0" err="1">
                <a:latin typeface="Calibri" pitchFamily="34" charset="0"/>
              </a:rPr>
              <a:t>Better</a:t>
            </a:r>
            <a:r>
              <a:rPr lang="nl-NL" sz="2400" dirty="0">
                <a:latin typeface="Calibri" pitchFamily="34" charset="0"/>
              </a:rPr>
              <a:t> Life Index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5551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5580" y="2207599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610" y="3954752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755516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42150" y="342900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113774" y="2581666"/>
            <a:ext cx="269390" cy="260485"/>
          </a:xfrm>
          <a:prstGeom prst="rect">
            <a:avLst/>
          </a:prstGeom>
        </p:spPr>
      </p:pic>
      <p:pic>
        <p:nvPicPr>
          <p:cNvPr id="3" name="Picture 2" descr="Afbeeldingsresultaat voor better life index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5"/>
          <a:stretch/>
        </p:blipFill>
        <p:spPr bwMode="auto">
          <a:xfrm>
            <a:off x="7195040" y="4752667"/>
            <a:ext cx="1780517" cy="11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sd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6" r="19351"/>
          <a:stretch/>
        </p:blipFill>
        <p:spPr bwMode="auto">
          <a:xfrm>
            <a:off x="5481995" y="4659466"/>
            <a:ext cx="1440160" cy="116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86EDF4-DBCC-4DDA-A886-BE3D850AC2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95362A-00A0-479E-9BDD-1F0B931C874F}">
  <ds:schemaRefs>
    <ds:schemaRef ds:uri="47a28104-336f-447d-946e-e305ac2bcd47"/>
    <ds:schemaRef ds:uri="http://schemas.microsoft.com/office/2006/metadata/properties"/>
    <ds:schemaRef ds:uri="34354c1b-6b8c-435b-ad50-990538c195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BCE50E0-C599-4E00-80E4-AA3ABF8BAF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295</Words>
  <Application>Microsoft Office PowerPoint</Application>
  <PresentationFormat>Diavoorstelling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Mariska de Rouw</cp:lastModifiedBy>
  <cp:revision>82</cp:revision>
  <cp:lastPrinted>2014-09-03T06:23:20Z</cp:lastPrinted>
  <dcterms:created xsi:type="dcterms:W3CDTF">2014-08-31T07:53:19Z</dcterms:created>
  <dcterms:modified xsi:type="dcterms:W3CDTF">2020-02-12T21:40:19Z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